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g9qWWyHdvFpzpa8Yq7yAVbkkMn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77657621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77657621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77657621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477657621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77657621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77657621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77657621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477657621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77657621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477657621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77657621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477657621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77657621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77657621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77657621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477657621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77657621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77657621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77657621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77657621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77657621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77657621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2b0f952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82b0f952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Every item in an ndarray takes the same block size in memory, &amp; arrays are stored contiguously : no gaps in memory storage; making them easily copyable and efficient to operate on.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77657621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2477657621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77657621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2477657621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77657621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477657621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77657621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2477657621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shop Overview" type="tx">
  <p:cSld name="TITLE_AND_BODY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shop Outline">
  <p:cSld name="TITLE_AND_BODY_1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TITLE_AND_BODY_1_1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" name="Google Shape;31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/>
        </p:nvSpPr>
        <p:spPr>
          <a:xfrm>
            <a:off x="395708" y="751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TITLE</a:t>
            </a:r>
            <a:endParaRPr b="1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" name="Google Shape;48;p1"/>
          <p:cNvPicPr preferRelativeResize="0"/>
          <p:nvPr/>
        </p:nvPicPr>
        <p:blipFill rotWithShape="1">
          <a:blip r:embed="rId3">
            <a:alphaModFix/>
          </a:blip>
          <a:srcRect b="9196" l="9287" r="0" t="76644"/>
          <a:stretch/>
        </p:blipFill>
        <p:spPr>
          <a:xfrm>
            <a:off x="0" y="4458500"/>
            <a:ext cx="7555348" cy="6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 rotWithShape="1">
          <a:blip r:embed="rId3">
            <a:alphaModFix/>
          </a:blip>
          <a:srcRect b="35801" l="16138" r="17228" t="19892"/>
          <a:stretch/>
        </p:blipFill>
        <p:spPr>
          <a:xfrm>
            <a:off x="544725" y="2997525"/>
            <a:ext cx="3751703" cy="1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5969100" y="4560100"/>
            <a:ext cx="3255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0" i="0" lang="en" sz="114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 </a:t>
            </a:r>
            <a:endParaRPr b="0" i="0" sz="114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6714150" y="2972888"/>
            <a:ext cx="1765800" cy="14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776576210_0_118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13" name="Google Shape;113;g24776576210_0_118"/>
          <p:cNvSpPr txBox="1"/>
          <p:nvPr/>
        </p:nvSpPr>
        <p:spPr>
          <a:xfrm>
            <a:off x="152400" y="152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14" name="Google Shape;114;g24776576210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350" y="152400"/>
            <a:ext cx="3556399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4776576210_0_118"/>
          <p:cNvSpPr txBox="1"/>
          <p:nvPr/>
        </p:nvSpPr>
        <p:spPr>
          <a:xfrm>
            <a:off x="132900" y="220075"/>
            <a:ext cx="132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Reshape</a:t>
            </a:r>
            <a:endParaRPr b="1" sz="6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g24776576210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776576210_0_141"/>
          <p:cNvSpPr txBox="1"/>
          <p:nvPr/>
        </p:nvSpPr>
        <p:spPr>
          <a:xfrm>
            <a:off x="327850" y="313275"/>
            <a:ext cx="77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NumPy : Operations</a:t>
            </a:r>
            <a:endParaRPr b="1" sz="1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g24776576210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4776576210_0_141"/>
          <p:cNvSpPr txBox="1"/>
          <p:nvPr/>
        </p:nvSpPr>
        <p:spPr>
          <a:xfrm>
            <a:off x="112275" y="1069325"/>
            <a:ext cx="87819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Numpy provides various array operations :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filter (via condition in the [ ] operator)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order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sum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max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mask (via a conditional expression)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transpose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sort (note: happens in-place)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any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concat (not a np.ndarray property)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default vector operations ( +, -, *, \)</a:t>
            </a: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776576210_0_155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29" name="Google Shape;129;g24776576210_0_155"/>
          <p:cNvSpPr txBox="1"/>
          <p:nvPr/>
        </p:nvSpPr>
        <p:spPr>
          <a:xfrm>
            <a:off x="152400" y="152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30" name="Google Shape;130;g24776576210_0_155"/>
          <p:cNvSpPr txBox="1"/>
          <p:nvPr/>
        </p:nvSpPr>
        <p:spPr>
          <a:xfrm>
            <a:off x="132900" y="220075"/>
            <a:ext cx="167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b="1" sz="6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g24776576210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4776576210_0_155"/>
          <p:cNvPicPr preferRelativeResize="0"/>
          <p:nvPr/>
        </p:nvPicPr>
        <p:blipFill rotWithShape="1">
          <a:blip r:embed="rId4">
            <a:alphaModFix/>
          </a:blip>
          <a:srcRect b="0" l="0" r="-14586" t="0"/>
          <a:stretch/>
        </p:blipFill>
        <p:spPr>
          <a:xfrm>
            <a:off x="5161450" y="300725"/>
            <a:ext cx="2949997" cy="475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4776576210_0_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6399" y="341025"/>
            <a:ext cx="2739626" cy="4677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776576210_0_148"/>
          <p:cNvSpPr txBox="1"/>
          <p:nvPr/>
        </p:nvSpPr>
        <p:spPr>
          <a:xfrm>
            <a:off x="327850" y="313275"/>
            <a:ext cx="77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NumPy : Array Axes</a:t>
            </a:r>
            <a:endParaRPr b="1" sz="1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g24776576210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4776576210_0_148"/>
          <p:cNvSpPr txBox="1"/>
          <p:nvPr/>
        </p:nvSpPr>
        <p:spPr>
          <a:xfrm>
            <a:off x="65850" y="1060050"/>
            <a:ext cx="87819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Arrays can also be configured via their </a:t>
            </a:r>
            <a:r>
              <a:rPr lang="en" sz="2000" u="sng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axis properties. 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Numpy operations can be applied on certain axes/ all axes, using the axis default parameter.</a:t>
            </a:r>
            <a:br>
              <a:rPr lang="en" sz="2000" u="sng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000" u="sng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Recall shape : z.shape = (1, 6, 2, 3). Here, we see the array has 4 dimensions. In Numpy, these dimensions are </a:t>
            </a:r>
            <a:r>
              <a:rPr lang="en" sz="2000" u="sng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0-indexed.</a:t>
            </a:r>
            <a:br>
              <a:rPr lang="en" sz="2000" u="sng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776576210_0_173"/>
          <p:cNvSpPr txBox="1"/>
          <p:nvPr/>
        </p:nvSpPr>
        <p:spPr>
          <a:xfrm>
            <a:off x="327850" y="313275"/>
            <a:ext cx="77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NumPy : Ops and Axes</a:t>
            </a:r>
            <a:endParaRPr b="1" sz="1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g24776576210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4776576210_0_173"/>
          <p:cNvSpPr txBox="1"/>
          <p:nvPr/>
        </p:nvSpPr>
        <p:spPr>
          <a:xfrm>
            <a:off x="65850" y="1060050"/>
            <a:ext cx="87819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Numpy operations can be applied to some or all axes. This may cause the operation to flatten or alter the shape of the array to facilitate the operation. </a:t>
            </a: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Additionally, you may end up with an array in response to an operation that you may expect to provide you with a number.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Some operations may broadcast the operation across all axes, giving a return array with a completely new shape. This includes adding arrays with +. This only applies in certain situation though - in other you may get an error.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776576210_0_180"/>
          <p:cNvSpPr txBox="1"/>
          <p:nvPr/>
        </p:nvSpPr>
        <p:spPr>
          <a:xfrm>
            <a:off x="327850" y="313275"/>
            <a:ext cx="77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NumPy : Ops and Axes</a:t>
            </a:r>
            <a:endParaRPr b="1" sz="1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g24776576210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4776576210_0_180"/>
          <p:cNvSpPr txBox="1"/>
          <p:nvPr/>
        </p:nvSpPr>
        <p:spPr>
          <a:xfrm>
            <a:off x="65850" y="1060050"/>
            <a:ext cx="87819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rule for computing the new shape is as follows: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we have 2 arrays a and b, where a has shape (a1, a2, ..., an) and b has shape (b1, b2, ..., bn), and the result of a [ ] b is c with (c1, c2, ..., cn):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each i in 1 to n: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ai == bi, then ci = ai = bi.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ai == 1 != bi then ci = bi.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bi == 1 != ai then ci = ai.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ai != 1 != bi then error.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776576210_0_186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60" name="Google Shape;160;g24776576210_0_186"/>
          <p:cNvSpPr txBox="1"/>
          <p:nvPr/>
        </p:nvSpPr>
        <p:spPr>
          <a:xfrm>
            <a:off x="152400" y="152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61" name="Google Shape;161;g24776576210_0_186"/>
          <p:cNvSpPr txBox="1"/>
          <p:nvPr/>
        </p:nvSpPr>
        <p:spPr>
          <a:xfrm>
            <a:off x="152400" y="475500"/>
            <a:ext cx="1678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br>
              <a:rPr b="1" lang="en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&amp; Axes</a:t>
            </a:r>
            <a:endParaRPr b="1" sz="6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g24776576210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4776576210_0_186"/>
          <p:cNvPicPr preferRelativeResize="0"/>
          <p:nvPr/>
        </p:nvPicPr>
        <p:blipFill rotWithShape="1">
          <a:blip r:embed="rId4">
            <a:alphaModFix/>
          </a:blip>
          <a:srcRect b="0" l="0" r="21764" t="21764"/>
          <a:stretch/>
        </p:blipFill>
        <p:spPr>
          <a:xfrm>
            <a:off x="2098600" y="494488"/>
            <a:ext cx="2859525" cy="445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4776576210_0_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9176" y="475500"/>
            <a:ext cx="2469626" cy="448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776576210_0_197"/>
          <p:cNvSpPr txBox="1"/>
          <p:nvPr/>
        </p:nvSpPr>
        <p:spPr>
          <a:xfrm>
            <a:off x="327850" y="313275"/>
            <a:ext cx="77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NumPy : </a:t>
            </a:r>
            <a:r>
              <a:rPr b="1" lang="en" sz="2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Generative functions</a:t>
            </a:r>
            <a:endParaRPr b="1" sz="1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g24776576210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4776576210_0_197"/>
          <p:cNvSpPr txBox="1"/>
          <p:nvPr/>
        </p:nvSpPr>
        <p:spPr>
          <a:xfrm>
            <a:off x="65850" y="1060050"/>
            <a:ext cx="87819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Numpy also offers some operations for generation of arrays: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linspace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arange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rng</a:t>
            </a: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These arrays can be reshaped as desired to become useful, and manipulated exactly the same as regular arrays.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776576210_0_204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77" name="Google Shape;177;g24776576210_0_204"/>
          <p:cNvSpPr txBox="1"/>
          <p:nvPr/>
        </p:nvSpPr>
        <p:spPr>
          <a:xfrm>
            <a:off x="152400" y="152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78" name="Google Shape;178;g24776576210_0_204"/>
          <p:cNvSpPr txBox="1"/>
          <p:nvPr/>
        </p:nvSpPr>
        <p:spPr>
          <a:xfrm>
            <a:off x="132900" y="220075"/>
            <a:ext cx="387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Generative Functions</a:t>
            </a:r>
            <a:endParaRPr b="1" sz="6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g24776576210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4776576210_0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50" y="917150"/>
            <a:ext cx="7698251" cy="38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776576210_0_226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86" name="Google Shape;186;g24776576210_0_226"/>
          <p:cNvSpPr txBox="1"/>
          <p:nvPr/>
        </p:nvSpPr>
        <p:spPr>
          <a:xfrm>
            <a:off x="152400" y="152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87" name="Google Shape;187;g24776576210_0_226"/>
          <p:cNvSpPr txBox="1"/>
          <p:nvPr/>
        </p:nvSpPr>
        <p:spPr>
          <a:xfrm>
            <a:off x="132900" y="220075"/>
            <a:ext cx="754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NumPy Cheat Sheet</a:t>
            </a:r>
            <a:endParaRPr b="1" sz="6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g24776576210_0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4776576210_0_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50" y="815050"/>
            <a:ext cx="7002875" cy="40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Workshop Overview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Intended Audience: </a:t>
            </a:r>
            <a:r>
              <a:rPr b="0" i="0" lang="en" sz="2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(ie. Beginner Data Scientists)</a:t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Goals:</a:t>
            </a:r>
            <a:endParaRPr b="1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Char char="●"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Char char="●"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Char char="●"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776576210_0_216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95" name="Google Shape;195;g24776576210_0_216"/>
          <p:cNvSpPr txBox="1"/>
          <p:nvPr/>
        </p:nvSpPr>
        <p:spPr>
          <a:xfrm>
            <a:off x="152400" y="152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96" name="Google Shape;196;g24776576210_0_216"/>
          <p:cNvSpPr txBox="1"/>
          <p:nvPr/>
        </p:nvSpPr>
        <p:spPr>
          <a:xfrm>
            <a:off x="132900" y="220075"/>
            <a:ext cx="761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NumPy Cheat Sheet</a:t>
            </a:r>
            <a:endParaRPr b="1" sz="6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g24776576210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4776576210_0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375" y="793800"/>
            <a:ext cx="4181990" cy="414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4776576210_0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375" y="793800"/>
            <a:ext cx="4181990" cy="414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/>
        </p:nvSpPr>
        <p:spPr>
          <a:xfrm>
            <a:off x="311700" y="439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Workshop Outline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3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Placeholder</a:t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Placeholder</a:t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Placeholder</a:t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Placeholder</a:t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Placeholder</a:t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Placeholder</a:t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/>
        </p:nvSpPr>
        <p:spPr>
          <a:xfrm>
            <a:off x="311700" y="439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4"/>
          <p:cNvSpPr txBox="1"/>
          <p:nvPr/>
        </p:nvSpPr>
        <p:spPr>
          <a:xfrm>
            <a:off x="210900" y="1171050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Slide content</a:t>
            </a:r>
            <a:endParaRPr b="0" i="0" sz="20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2" name="Google Shape;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2b0f952f9_0_0"/>
          <p:cNvSpPr txBox="1"/>
          <p:nvPr/>
        </p:nvSpPr>
        <p:spPr>
          <a:xfrm>
            <a:off x="327850" y="313275"/>
            <a:ext cx="77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is NumPy?</a:t>
            </a:r>
            <a:endParaRPr b="1" sz="1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g282b0f952f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282b0f952f9_0_0"/>
          <p:cNvSpPr txBox="1"/>
          <p:nvPr/>
        </p:nvSpPr>
        <p:spPr>
          <a:xfrm>
            <a:off x="167975" y="1069325"/>
            <a:ext cx="87819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Numpy (Numerical Python) is a library that provides fast, efficient multidimensional array objects &amp;  a collection of routines/operations for processing of said arrays.</a:t>
            </a: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Notably, l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arge, multidimensional 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numpy arrays are much more efficient than regular python arrays.</a:t>
            </a: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Numpy offers a single basic data structure: an N-dimensional array type called </a:t>
            </a:r>
            <a:r>
              <a:rPr lang="en" sz="2000" u="sng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ndarray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: collection of items of the same type.</a:t>
            </a: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Other numpy data structures : np.matrix (ndarrays are better!)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776576210_0_82"/>
          <p:cNvSpPr txBox="1"/>
          <p:nvPr/>
        </p:nvSpPr>
        <p:spPr>
          <a:xfrm>
            <a:off x="327850" y="313275"/>
            <a:ext cx="77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NumPy : NDARRAY Object</a:t>
            </a:r>
            <a:endParaRPr b="1" sz="1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g24776576210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24776576210_0_82"/>
          <p:cNvSpPr txBox="1"/>
          <p:nvPr/>
        </p:nvSpPr>
        <p:spPr>
          <a:xfrm>
            <a:off x="167975" y="1069325"/>
            <a:ext cx="87819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There are a couple of essential ndarray fields: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 u="sng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dtype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strict type of the object in ndarray &amp; may be: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■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predefined numpy type : float64, int32, complex128 etc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■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Native python types : bool, str, int etc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■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 user defined types : classes etc.</a:t>
            </a: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 u="sng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ndim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# of dimensions of the ndarray (&gt;= 1).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 u="sng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shape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returns a tuple consisting of array dimensions. &amp; can be used to resize the array. Order is important! 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24776576210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4776576210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000" y="296675"/>
            <a:ext cx="4669501" cy="44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4776576210_0_74"/>
          <p:cNvSpPr txBox="1"/>
          <p:nvPr/>
        </p:nvSpPr>
        <p:spPr>
          <a:xfrm>
            <a:off x="177275" y="917150"/>
            <a:ext cx="17175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Example :</a:t>
            </a:r>
            <a:endParaRPr sz="800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776576210_0_110"/>
          <p:cNvSpPr txBox="1"/>
          <p:nvPr/>
        </p:nvSpPr>
        <p:spPr>
          <a:xfrm>
            <a:off x="327850" y="313275"/>
            <a:ext cx="77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NumPy :</a:t>
            </a:r>
            <a:r>
              <a:rPr b="1" lang="en" sz="2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Array Attributes</a:t>
            </a:r>
            <a:endParaRPr b="1" sz="1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g24776576210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4776576210_0_110"/>
          <p:cNvSpPr txBox="1"/>
          <p:nvPr/>
        </p:nvSpPr>
        <p:spPr>
          <a:xfrm>
            <a:off x="112275" y="1069325"/>
            <a:ext cx="87819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 u="sng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Reshape operation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: 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 the size of the array but t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 new shape could rearrange elements in potentially unintended ways, so be careful!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Rem: the product of the new dimensions must be exactly the total number of array items (total number of non-array objects)</a:t>
            </a:r>
            <a:b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●"/>
            </a:pPr>
            <a:r>
              <a:rPr lang="en" sz="2000" u="sng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Special case : reshaping with -1</a:t>
            </a:r>
            <a:endParaRPr sz="2000" u="sng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Assumed to be an unknown dimension that numpy infers.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Char char="○"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only exception to the rule above : the 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outputted</a:t>
            </a: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dimensions do follow this rule however!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776576210_0_130"/>
          <p:cNvSpPr txBox="1"/>
          <p:nvPr/>
        </p:nvSpPr>
        <p:spPr>
          <a:xfrm>
            <a:off x="132900" y="220075"/>
            <a:ext cx="132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Reshape</a:t>
            </a:r>
            <a:endParaRPr b="1" sz="6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g24776576210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4776576210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725" y="824525"/>
            <a:ext cx="6450875" cy="39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SC Workshop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